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376FE25-5571-44B3-8445-540D8AEC4DBD}" type="datetimeFigureOut">
              <a:rPr lang="en-US" smtClean="0"/>
              <a:t>2/23/2014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155513-564A-4346-907D-2158E427EA50}"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76FE25-5571-44B3-8445-540D8AEC4DBD}"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55513-564A-4346-907D-2158E427EA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4155513-564A-4346-907D-2158E427EA50}"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76FE25-5571-44B3-8445-540D8AEC4DBD}"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376FE25-5571-44B3-8445-540D8AEC4DBD}" type="datetimeFigureOut">
              <a:rPr lang="en-US" smtClean="0"/>
              <a:t>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4155513-564A-4346-907D-2158E427EA50}"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376FE25-5571-44B3-8445-540D8AEC4DBD}" type="datetimeFigureOut">
              <a:rPr lang="en-US" smtClean="0"/>
              <a:t>2/23/2014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155513-564A-4346-907D-2158E427EA50}"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376FE25-5571-44B3-8445-540D8AEC4DBD}" type="datetimeFigureOut">
              <a:rPr lang="en-US" smtClean="0"/>
              <a:t>2/23/2014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55513-564A-4346-907D-2158E427EA50}"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376FE25-5571-44B3-8445-540D8AEC4DBD}" type="datetimeFigureOut">
              <a:rPr lang="en-US" smtClean="0"/>
              <a:t>2/23/2014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4155513-564A-4346-907D-2158E427EA50}"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376FE25-5571-44B3-8445-540D8AEC4DBD}" type="datetimeFigureOut">
              <a:rPr lang="en-US" smtClean="0"/>
              <a:t>2/23/2014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4155513-564A-4346-907D-2158E427EA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376FE25-5571-44B3-8445-540D8AEC4DBD}" type="datetimeFigureOut">
              <a:rPr lang="en-US" smtClean="0"/>
              <a:t>2/23/2014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4155513-564A-4346-907D-2158E427EA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4155513-564A-4346-907D-2158E427EA50}"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376FE25-5571-44B3-8445-540D8AEC4DBD}" type="datetimeFigureOut">
              <a:rPr lang="en-US" smtClean="0"/>
              <a:t>2/23/2014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4155513-564A-4346-907D-2158E427EA50}"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376FE25-5571-44B3-8445-540D8AEC4DBD}" type="datetimeFigureOut">
              <a:rPr lang="en-US" smtClean="0"/>
              <a:t>2/23/2014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376FE25-5571-44B3-8445-540D8AEC4DBD}" type="datetimeFigureOut">
              <a:rPr lang="en-US" smtClean="0"/>
              <a:t>2/23/2014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4155513-564A-4346-907D-2158E427EA50}"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2</a:t>
            </a:r>
            <a:r>
              <a:rPr lang="en-US" baseline="30000" dirty="0" smtClean="0"/>
              <a:t>nd</a:t>
            </a:r>
            <a:r>
              <a:rPr lang="en-US" dirty="0" smtClean="0"/>
              <a:t> Semester Project</a:t>
            </a:r>
            <a:endParaRPr lang="en-US" dirty="0"/>
          </a:p>
        </p:txBody>
      </p:sp>
      <p:sp>
        <p:nvSpPr>
          <p:cNvPr id="2" name="Title 1"/>
          <p:cNvSpPr>
            <a:spLocks noGrp="1"/>
          </p:cNvSpPr>
          <p:nvPr>
            <p:ph type="ctrTitle"/>
          </p:nvPr>
        </p:nvSpPr>
        <p:spPr/>
        <p:txBody>
          <a:bodyPr/>
          <a:lstStyle/>
          <a:p>
            <a:r>
              <a:rPr lang="en-US" dirty="0" smtClean="0"/>
              <a:t>Oral English</a:t>
            </a:r>
            <a:endParaRPr lang="en-US" dirty="0"/>
          </a:p>
        </p:txBody>
      </p:sp>
    </p:spTree>
    <p:extLst>
      <p:ext uri="{BB962C8B-B14F-4D97-AF65-F5344CB8AC3E}">
        <p14:creationId xmlns:p14="http://schemas.microsoft.com/office/powerpoint/2010/main" val="19620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r>
              <a:rPr lang="en-US" b="1" u="sng" dirty="0"/>
              <a:t>Oral English 2</a:t>
            </a:r>
            <a:r>
              <a:rPr lang="en-US" b="1" u="sng" baseline="30000" dirty="0"/>
              <a:t>nd</a:t>
            </a:r>
            <a:r>
              <a:rPr lang="en-US" b="1" u="sng" dirty="0"/>
              <a:t> Semester Activity</a:t>
            </a:r>
            <a:endParaRPr lang="en-US" dirty="0"/>
          </a:p>
          <a:p>
            <a:r>
              <a:rPr lang="en-US" dirty="0"/>
              <a:t>Our class meets twice a week on Monday and Wednesdays</a:t>
            </a:r>
          </a:p>
          <a:p>
            <a:r>
              <a:rPr lang="en-US" dirty="0"/>
              <a:t>Every Monday I will prepare a lesson and give homework that will be due on the following Monday.</a:t>
            </a:r>
          </a:p>
          <a:p>
            <a:r>
              <a:rPr lang="en-US" dirty="0"/>
              <a:t>Starting from week 2 on Wednesday one student will “teach” the class for an hour. The student will be responsible for preparing a lesson and presenting it to the class. The lesson can be on almost anything (as long as I approve it) and the lesson can be presented in any way you want. Videos, songs, group activities, debates, etc. are all acceptable. </a:t>
            </a:r>
          </a:p>
          <a:p>
            <a:endParaRPr lang="en-US" dirty="0"/>
          </a:p>
        </p:txBody>
      </p:sp>
    </p:spTree>
    <p:extLst>
      <p:ext uri="{BB962C8B-B14F-4D97-AF65-F5344CB8AC3E}">
        <p14:creationId xmlns:p14="http://schemas.microsoft.com/office/powerpoint/2010/main" val="371734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THIS IS NOT A PRESENTATION. You are not required (nor should you) talk for the entire time. Rather, it is your job to create an atmosphere where the rest of the class enjoys speaking English and </a:t>
            </a:r>
            <a:r>
              <a:rPr lang="en-US" dirty="0" smtClean="0"/>
              <a:t>you facilitate </a:t>
            </a:r>
            <a:r>
              <a:rPr lang="en-US" dirty="0" smtClean="0"/>
              <a:t>conversation throughout the hour. </a:t>
            </a:r>
          </a:p>
          <a:p>
            <a:r>
              <a:rPr lang="en-US" dirty="0" smtClean="0"/>
              <a:t>At the end of your lesson you will give homework to the rest of the class and on the next Wednesday you will be given 10-20 minutes to go over the homework with the class.</a:t>
            </a:r>
          </a:p>
          <a:p>
            <a:endParaRPr lang="en-US" dirty="0"/>
          </a:p>
        </p:txBody>
      </p:sp>
    </p:spTree>
    <p:extLst>
      <p:ext uri="{BB962C8B-B14F-4D97-AF65-F5344CB8AC3E}">
        <p14:creationId xmlns:p14="http://schemas.microsoft.com/office/powerpoint/2010/main" val="2302255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sz="quarter" idx="1"/>
          </p:nvPr>
        </p:nvSpPr>
        <p:spPr/>
        <p:txBody>
          <a:bodyPr/>
          <a:lstStyle/>
          <a:p>
            <a:r>
              <a:rPr lang="en-US" dirty="0" smtClean="0"/>
              <a:t>I will grade you on numerous factors</a:t>
            </a:r>
          </a:p>
          <a:p>
            <a:pPr lvl="1"/>
            <a:r>
              <a:rPr lang="en-US" dirty="0" smtClean="0"/>
              <a:t>Your preparation of the lesson</a:t>
            </a:r>
          </a:p>
          <a:p>
            <a:pPr lvl="1"/>
            <a:r>
              <a:rPr lang="en-US" dirty="0" smtClean="0"/>
              <a:t>Your ability to express yourself</a:t>
            </a:r>
          </a:p>
          <a:p>
            <a:pPr lvl="1"/>
            <a:r>
              <a:rPr lang="en-US" dirty="0" smtClean="0"/>
              <a:t>The uniqueness of your lesson</a:t>
            </a:r>
          </a:p>
          <a:p>
            <a:pPr lvl="1"/>
            <a:r>
              <a:rPr lang="en-US" dirty="0" smtClean="0"/>
              <a:t>How the students respond to your lesson</a:t>
            </a:r>
          </a:p>
          <a:p>
            <a:pPr lvl="1"/>
            <a:r>
              <a:rPr lang="en-US" dirty="0" smtClean="0"/>
              <a:t>Your comfort level throughout the lesson</a:t>
            </a:r>
          </a:p>
          <a:p>
            <a:pPr lvl="1"/>
            <a:r>
              <a:rPr lang="en-US" dirty="0" smtClean="0"/>
              <a:t>Your usage and pronunciation of English</a:t>
            </a:r>
          </a:p>
          <a:p>
            <a:pPr lvl="1"/>
            <a:r>
              <a:rPr lang="en-US" dirty="0" smtClean="0"/>
              <a:t>Etc. </a:t>
            </a:r>
            <a:endParaRPr lang="en-US" dirty="0"/>
          </a:p>
        </p:txBody>
      </p:sp>
    </p:spTree>
    <p:extLst>
      <p:ext uri="{BB962C8B-B14F-4D97-AF65-F5344CB8AC3E}">
        <p14:creationId xmlns:p14="http://schemas.microsoft.com/office/powerpoint/2010/main" val="376741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I will offer (and encourage you to accept) one hour of my time to each student to assist in planning the lesson. This can be in my office, in the library, or in the classroom. Although I won’t create the lesson for you, I will offer tips, suggestions, and advice. Furthermore, for the students who choose to go week 2 and 3, I will give those students 2 hours each. </a:t>
            </a:r>
          </a:p>
          <a:p>
            <a:r>
              <a:rPr lang="en-US" dirty="0" smtClean="0"/>
              <a:t>*This is not a class period for other students to sleep through. Every student will be graded on their level of engagement with the lesson. If you are passive during a lesson, it will be graded as if you were passive during my lesson (you will get a zero for the day).  </a:t>
            </a:r>
          </a:p>
          <a:p>
            <a:endParaRPr lang="en-US" dirty="0"/>
          </a:p>
        </p:txBody>
      </p:sp>
    </p:spTree>
    <p:extLst>
      <p:ext uri="{BB962C8B-B14F-4D97-AF65-F5344CB8AC3E}">
        <p14:creationId xmlns:p14="http://schemas.microsoft.com/office/powerpoint/2010/main" val="418201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know…</a:t>
            </a:r>
            <a:endParaRPr lang="en-US" dirty="0"/>
          </a:p>
        </p:txBody>
      </p:sp>
      <p:sp>
        <p:nvSpPr>
          <p:cNvPr id="3" name="Content Placeholder 2"/>
          <p:cNvSpPr>
            <a:spLocks noGrp="1"/>
          </p:cNvSpPr>
          <p:nvPr>
            <p:ph sz="quarter" idx="1"/>
          </p:nvPr>
        </p:nvSpPr>
        <p:spPr/>
        <p:txBody>
          <a:bodyPr/>
          <a:lstStyle/>
          <a:p>
            <a:r>
              <a:rPr lang="en-US" dirty="0" smtClean="0"/>
              <a:t>This is difficult and you probably don’t like the sound of it. </a:t>
            </a:r>
          </a:p>
          <a:p>
            <a:r>
              <a:rPr lang="en-US" dirty="0" smtClean="0"/>
              <a:t>But this is a great opportunity for you to not only practice your English, but also gain confidence in using it. </a:t>
            </a:r>
          </a:p>
          <a:p>
            <a:r>
              <a:rPr lang="en-US" dirty="0" smtClean="0"/>
              <a:t>I want you to have fun with the lessons. The looser you are, the better the lesson will be and the better your grade will be. </a:t>
            </a:r>
            <a:endParaRPr lang="en-US" dirty="0"/>
          </a:p>
        </p:txBody>
      </p:sp>
    </p:spTree>
    <p:extLst>
      <p:ext uri="{BB962C8B-B14F-4D97-AF65-F5344CB8AC3E}">
        <p14:creationId xmlns:p14="http://schemas.microsoft.com/office/powerpoint/2010/main" val="23058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19</TotalTime>
  <Words>452</Words>
  <Application>Microsoft Office PowerPoint</Application>
  <PresentationFormat>On-screen Show (4:3)</PresentationFormat>
  <Paragraphs>23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Civic</vt:lpstr>
      <vt:lpstr>Oral English</vt:lpstr>
      <vt:lpstr>PowerPoint Presentation</vt:lpstr>
      <vt:lpstr>PowerPoint Presentation</vt:lpstr>
      <vt:lpstr>Grading</vt:lpstr>
      <vt:lpstr>PowerPoint Presentation</vt:lpstr>
      <vt:lpstr>I know…</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English</dc:title>
  <dc:creator>eduffy25</dc:creator>
  <cp:lastModifiedBy>eduffy25</cp:lastModifiedBy>
  <cp:revision>2</cp:revision>
  <dcterms:created xsi:type="dcterms:W3CDTF">2014-02-20T12:08:52Z</dcterms:created>
  <dcterms:modified xsi:type="dcterms:W3CDTF">2014-02-23T08:21:35Z</dcterms:modified>
</cp:coreProperties>
</file>